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8D4BF-7941-684B-BAE8-4B1F93CA9B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ED543-A0E9-5343-9A8C-53255620E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CD15D-4894-2045-A3FD-DFFB7228A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6F525-32C5-2B4F-B3AD-CEE282F2E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A377C-CC47-8B46-9E46-0E5BFC4E0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795010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405F9-AFA5-6F49-9E37-91030A1AC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8A52E0-6FBA-A148-A800-39D81B47E4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39556-EFDE-9A4C-8CA8-540CF480D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3476B-9673-DC46-969B-48E5B7F87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463DD-8EF6-504A-8CBF-F30376709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790971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3F32AC-0720-D946-8306-E8B44CCB13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D1D10D-61E7-0143-B0DE-387E1CF666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6A177-BEAB-434D-B27E-2D86D78BC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01C39-4EB5-6147-8130-52B43C25F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AFFFF3-9677-A646-910C-9D2DA0EA5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11150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B08E7-19A0-494C-B11D-1DEECC41D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ABDEB-0087-2F41-A1CB-820C21E91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60247-51F0-4E4E-AFB7-1BFDBE557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F5E0D-62CF-4842-A69B-9182CB260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49AA9-386F-3344-975C-E36D753BC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008256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8ED61-35BE-8E48-8DC0-78F7822D8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98CA8-2297-9A48-B1DF-6BA867ED1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FBC87-73C7-2F46-8585-39CE8D479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93840E-4A88-D442-A680-3D428C328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16075-22C4-7A48-9383-4FFD8936F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279520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824A2-B492-9E4B-876F-3CC3C70C3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3A87D-FDC6-0241-AFC5-4E5AED320C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A1C253-764D-DF47-B847-DEAAC9473A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C5438-B8B7-2B41-AEBB-49CA81928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D51AF3-3695-8C49-9597-B9B82DE0E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EEC43F-A039-914E-A13C-66A119B32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387687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267E-E491-9747-8D0A-AECCA8819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F0F7C4-7B94-594E-8AC9-20D2FB8398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6E47C-1629-FF47-B8B3-FCAC2F7E51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E09B97-6172-274E-AAAF-A1DC77857C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25CC8A-DE6E-204A-AF6D-9EE0AA547B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26B329-F05D-B741-BB67-96EBF1EC6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62CE63-BC7E-A245-8A55-705C8156F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3943E3-6065-B746-A214-81AA35CFA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311493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67B9B-3807-4F41-AFDB-6B17F5C6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9D79C6-305E-BD4B-A477-3AC6B036C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16F2F9-6C3D-6049-8A77-DFF2966B5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E5A61B-A712-8248-B4FA-0A84CBBC7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799436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7951F5-2A6D-444D-87B6-961682458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6845E6-CE05-BB4B-8893-3670347CA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6A8130-17C5-C241-9CA3-FCA905E90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590356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7996-5703-634D-BCED-85FEF2DB5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68F8D-9D5B-B04B-B3E9-F32A36CDE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460C05-9F29-9249-B174-696FFECD87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C1713F-E2BB-724A-BFB9-273DA4E9D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794DD5-9E47-444F-9CAF-0B6B683E8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46C6B0-E9EF-B24B-A5F5-BE76EC17A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97049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909F4-9810-3540-A7E0-28FBB2628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191282-778B-F648-95BB-3517479654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22C867-87FE-9145-A79C-34323579FA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F0B0B3-1379-3143-ABE3-8E6A619FD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E4323-5B3F-2B4D-88A3-CE5162B36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938DB7-7D17-CE4C-9B71-349721695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005971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175808-0177-E042-8981-90730A8D3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13AD44-0D21-5B40-ADAA-45721A557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ACDC9-826D-C240-8FE1-03AC21C17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986A-CD5E-2846-AA0C-5D4AD28AF6AB}" type="datetimeFigureOut">
              <a:rPr lang="en-CN" smtClean="0"/>
              <a:t>2021/11/8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A748B7-ADB9-B34C-9C5A-DF29EBB529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CF373-C804-5F4F-895E-3406E73C04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DB8AC-B2BA-2747-8BF7-BF5AED675DE9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85594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0908B-5D5E-5348-9279-C6C32BF8FE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C42CAD-C766-C64D-92D5-7C8EA4C88E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041333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王 洋胜腾</dc:creator>
  <cp:lastModifiedBy>王 洋胜腾</cp:lastModifiedBy>
  <cp:revision>1</cp:revision>
  <dcterms:created xsi:type="dcterms:W3CDTF">2021-11-08T08:25:52Z</dcterms:created>
  <dcterms:modified xsi:type="dcterms:W3CDTF">2021-11-08T08:26:22Z</dcterms:modified>
</cp:coreProperties>
</file>